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0"/>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86" r:id="rId14"/>
    <p:sldId id="273" r:id="rId15"/>
    <p:sldId id="276" r:id="rId16"/>
    <p:sldId id="267" r:id="rId17"/>
    <p:sldId id="290" r:id="rId18"/>
    <p:sldId id="25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86"/>
            <p14:sldId id="273"/>
            <p14:sldId id="276"/>
            <p14:sldId id="267"/>
            <p14:sldId id="290"/>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80468" autoAdjust="0"/>
  </p:normalViewPr>
  <p:slideViewPr>
    <p:cSldViewPr snapToGrid="0">
      <p:cViewPr varScale="1">
        <p:scale>
          <a:sx n="101" d="100"/>
          <a:sy n="101" d="100"/>
        </p:scale>
        <p:origin x="122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Dickie-fuller test</a:t>
            </a:r>
          </a:p>
          <a:p>
            <a:pPr lvl="0" rtl="0">
              <a:spcBef>
                <a:spcPts val="0"/>
              </a:spcBef>
              <a:buNone/>
            </a:pPr>
            <a:r>
              <a:rPr lang="en-US" dirty="0"/>
              <a:t>-test time series for trend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000" b="0" dirty="0">
                <a:latin typeface="Century Gothic" panose="020B0502020202020204" pitchFamily="34" charset="0"/>
              </a:rPr>
              <a:t>Building </a:t>
            </a:r>
            <a:r>
              <a:rPr lang="en-US" altLang="zh-TW" sz="3400" b="0" dirty="0">
                <a:latin typeface="Century Gothic" panose="020B0502020202020204" pitchFamily="34" charset="0"/>
              </a:rPr>
              <a:t>Event Extraction and Trending Framework for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  </a:t>
            </a:r>
            <a:r>
              <a:rPr lang="en-US" b="1" dirty="0" err="1"/>
              <a:t>joyce-lin</a:t>
            </a:r>
            <a:endParaRPr lang="en-US" b="1" dirty="0"/>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2">
              <a:lumMod val="75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60000"/>
                    <a:lumOff val="40000"/>
                  </a:schemeClr>
                </a:solidFill>
              </a:rPr>
              <a:t>Redis</a:t>
            </a:r>
            <a:endParaRPr lang="en-US" dirty="0">
              <a:solidFill>
                <a:schemeClr val="accent2">
                  <a:lumMod val="60000"/>
                  <a:lumOff val="40000"/>
                </a:schemeClr>
              </a:solidFill>
            </a:endParaRPr>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endCxn id="6" idx="0"/>
          </p:cNvCxnSpPr>
          <p:nvPr/>
        </p:nvCxnSpPr>
        <p:spPr>
          <a:xfrm rot="5400000">
            <a:off x="5457905" y="2161213"/>
            <a:ext cx="2433859" cy="1376489"/>
          </a:xfrm>
          <a:prstGeom prst="bentConnector3">
            <a:avLst>
              <a:gd name="adj1" fmla="val 68204"/>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2875"/>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960032" y="2147444"/>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6419</TotalTime>
  <Words>1150</Words>
  <Application>Microsoft Office PowerPoint</Application>
  <PresentationFormat>On-screen Show (16:9)</PresentationFormat>
  <Paragraphs>143</Paragraphs>
  <Slides>18</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Oswald</vt:lpstr>
      <vt:lpstr>Roboto Condensed</vt:lpstr>
      <vt:lpstr>Arial</vt:lpstr>
      <vt:lpstr>Century Gothic</vt:lpstr>
      <vt:lpstr>Wingdings</vt:lpstr>
      <vt:lpstr>Wolsey template</vt:lpstr>
      <vt:lpstr>CAPSTONE  Building Event Extraction and Trending Framework for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94</cp:revision>
  <dcterms:modified xsi:type="dcterms:W3CDTF">2017-06-22T00:22:12Z</dcterms:modified>
</cp:coreProperties>
</file>